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arlow Bold" panose="020B0604020202020204" charset="0"/>
      <p:regular r:id="rId10"/>
    </p:embeddedFont>
    <p:embeddedFont>
      <p:font typeface="Raleway" pitchFamily="2" charset="0"/>
      <p:regular r:id="rId11"/>
    </p:embeddedFont>
    <p:embeddedFont>
      <p:font typeface="Raleway Bold" charset="0"/>
      <p:regular r:id="rId12"/>
    </p:embeddedFont>
    <p:embeddedFont>
      <p:font typeface="Raleway Medium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14180" y="-100511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2" y="0"/>
                </a:lnTo>
                <a:lnTo>
                  <a:pt x="11853512" y="11853513"/>
                </a:lnTo>
                <a:lnTo>
                  <a:pt x="0" y="11853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27431" y="1487461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7"/>
                </a:lnTo>
                <a:lnTo>
                  <a:pt x="0" y="6258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66342" y="515871"/>
            <a:ext cx="7970044" cy="325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3"/>
              </a:lnSpc>
            </a:pPr>
            <a:r>
              <a:rPr lang="en-US" sz="6195" b="1" spc="-284">
                <a:solidFill>
                  <a:srgbClr val="004AA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DEEP LEARNING </a:t>
            </a:r>
          </a:p>
          <a:p>
            <a:pPr algn="ctr">
              <a:lnSpc>
                <a:spcPts val="8673"/>
              </a:lnSpc>
            </a:pPr>
            <a:r>
              <a:rPr lang="en-US" sz="6195" b="1" spc="-284">
                <a:solidFill>
                  <a:srgbClr val="004AA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FOR</a:t>
            </a:r>
          </a:p>
          <a:p>
            <a:pPr algn="ctr">
              <a:lnSpc>
                <a:spcPts val="8673"/>
              </a:lnSpc>
              <a:spcBef>
                <a:spcPct val="0"/>
              </a:spcBef>
            </a:pPr>
            <a:r>
              <a:rPr lang="en-US" sz="6195" b="1" spc="-284">
                <a:solidFill>
                  <a:srgbClr val="004AA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LIVER SEGMENTATION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4063" y="6209988"/>
            <a:ext cx="1140471" cy="4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1"/>
              </a:lnSpc>
              <a:spcBef>
                <a:spcPct val="0"/>
              </a:spcBef>
            </a:pPr>
            <a:r>
              <a:rPr lang="en-US" sz="277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GUIDE: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9863" y="6111370"/>
            <a:ext cx="7639199" cy="176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sz="3361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Prof. Siddique Ibrahim Peer Mohamed</a:t>
            </a:r>
          </a:p>
          <a:p>
            <a:pPr algn="ctr">
              <a:lnSpc>
                <a:spcPts val="4705"/>
              </a:lnSpc>
            </a:pPr>
            <a:r>
              <a:rPr lang="en-US" sz="3361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</p:txBody>
      </p:sp>
      <p:sp>
        <p:nvSpPr>
          <p:cNvPr id="8" name="Freeform 8"/>
          <p:cNvSpPr/>
          <p:nvPr/>
        </p:nvSpPr>
        <p:spPr>
          <a:xfrm>
            <a:off x="653615" y="8615264"/>
            <a:ext cx="453493" cy="453493"/>
          </a:xfrm>
          <a:custGeom>
            <a:avLst/>
            <a:gdLst/>
            <a:ahLst/>
            <a:cxnLst/>
            <a:rect l="l" t="t" r="r" b="b"/>
            <a:pathLst>
              <a:path w="453493" h="453493">
                <a:moveTo>
                  <a:pt x="0" y="0"/>
                </a:moveTo>
                <a:lnTo>
                  <a:pt x="453493" y="0"/>
                </a:lnTo>
                <a:lnTo>
                  <a:pt x="453493" y="453493"/>
                </a:lnTo>
                <a:lnTo>
                  <a:pt x="0" y="453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53615" y="7966323"/>
            <a:ext cx="453493" cy="453493"/>
          </a:xfrm>
          <a:custGeom>
            <a:avLst/>
            <a:gdLst/>
            <a:ahLst/>
            <a:cxnLst/>
            <a:rect l="l" t="t" r="r" b="b"/>
            <a:pathLst>
              <a:path w="453493" h="453493">
                <a:moveTo>
                  <a:pt x="0" y="0"/>
                </a:moveTo>
                <a:lnTo>
                  <a:pt x="453493" y="0"/>
                </a:lnTo>
                <a:lnTo>
                  <a:pt x="453493" y="453493"/>
                </a:lnTo>
                <a:lnTo>
                  <a:pt x="0" y="453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3615" y="9211007"/>
            <a:ext cx="453493" cy="453493"/>
          </a:xfrm>
          <a:custGeom>
            <a:avLst/>
            <a:gdLst/>
            <a:ahLst/>
            <a:cxnLst/>
            <a:rect l="l" t="t" r="r" b="b"/>
            <a:pathLst>
              <a:path w="453493" h="453493">
                <a:moveTo>
                  <a:pt x="0" y="0"/>
                </a:moveTo>
                <a:lnTo>
                  <a:pt x="453493" y="0"/>
                </a:lnTo>
                <a:lnTo>
                  <a:pt x="453493" y="453493"/>
                </a:lnTo>
                <a:lnTo>
                  <a:pt x="0" y="453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08918" y="8096891"/>
            <a:ext cx="2533057" cy="2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43"/>
              </a:lnSpc>
              <a:spcBef>
                <a:spcPct val="0"/>
              </a:spcBef>
            </a:pPr>
            <a:r>
              <a:rPr lang="en-US" sz="1767" b="1" spc="7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Sirasanagandla Madhuri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7383" y="8670066"/>
            <a:ext cx="2382682" cy="3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1767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Chigurupati Amarnath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7452" y="9290536"/>
            <a:ext cx="2055759" cy="3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1767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Ankit Kommalapati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2572" y="8021124"/>
            <a:ext cx="2127208" cy="306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764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21BCE8217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92572" y="9293269"/>
            <a:ext cx="2127208" cy="306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764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21BCE8228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92572" y="8635047"/>
            <a:ext cx="2127208" cy="306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764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21BCE8893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0236" y="7226058"/>
            <a:ext cx="1671564" cy="566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sz="3405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Name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28928" y="7276349"/>
            <a:ext cx="1890852" cy="54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Reg. 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9703" y="2428098"/>
            <a:ext cx="5668216" cy="6204749"/>
          </a:xfrm>
          <a:custGeom>
            <a:avLst/>
            <a:gdLst/>
            <a:ahLst/>
            <a:cxnLst/>
            <a:rect l="l" t="t" r="r" b="b"/>
            <a:pathLst>
              <a:path w="5668216" h="6204749">
                <a:moveTo>
                  <a:pt x="0" y="0"/>
                </a:moveTo>
                <a:lnTo>
                  <a:pt x="5668216" y="0"/>
                </a:lnTo>
                <a:lnTo>
                  <a:pt x="5668216" y="6204750"/>
                </a:lnTo>
                <a:lnTo>
                  <a:pt x="0" y="6204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01907" y="2428098"/>
            <a:ext cx="6055573" cy="6202848"/>
          </a:xfrm>
          <a:custGeom>
            <a:avLst/>
            <a:gdLst/>
            <a:ahLst/>
            <a:cxnLst/>
            <a:rect l="l" t="t" r="r" b="b"/>
            <a:pathLst>
              <a:path w="6055573" h="6202848">
                <a:moveTo>
                  <a:pt x="0" y="0"/>
                </a:moveTo>
                <a:lnTo>
                  <a:pt x="6055573" y="0"/>
                </a:lnTo>
                <a:lnTo>
                  <a:pt x="6055573" y="6202848"/>
                </a:lnTo>
                <a:lnTo>
                  <a:pt x="0" y="6202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10592" y="699086"/>
            <a:ext cx="7833408" cy="76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2"/>
              </a:lnSpc>
              <a:spcBef>
                <a:spcPct val="0"/>
              </a:spcBef>
            </a:pPr>
            <a:r>
              <a:rPr lang="en-US" sz="4487" b="1" spc="-206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INPUT CT SCAN AND ITS LABEL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0535" y="2412030"/>
            <a:ext cx="7466232" cy="6075647"/>
          </a:xfrm>
          <a:custGeom>
            <a:avLst/>
            <a:gdLst/>
            <a:ahLst/>
            <a:cxnLst/>
            <a:rect l="l" t="t" r="r" b="b"/>
            <a:pathLst>
              <a:path w="7466232" h="6075647">
                <a:moveTo>
                  <a:pt x="0" y="0"/>
                </a:moveTo>
                <a:lnTo>
                  <a:pt x="7466232" y="0"/>
                </a:lnTo>
                <a:lnTo>
                  <a:pt x="7466232" y="6075647"/>
                </a:lnTo>
                <a:lnTo>
                  <a:pt x="0" y="6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5026" y="2412030"/>
            <a:ext cx="7484274" cy="6071617"/>
          </a:xfrm>
          <a:custGeom>
            <a:avLst/>
            <a:gdLst/>
            <a:ahLst/>
            <a:cxnLst/>
            <a:rect l="l" t="t" r="r" b="b"/>
            <a:pathLst>
              <a:path w="7484274" h="6071617">
                <a:moveTo>
                  <a:pt x="0" y="0"/>
                </a:moveTo>
                <a:lnTo>
                  <a:pt x="7484274" y="0"/>
                </a:lnTo>
                <a:lnTo>
                  <a:pt x="7484274" y="6071618"/>
                </a:lnTo>
                <a:lnTo>
                  <a:pt x="0" y="607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387494" y="-31133"/>
            <a:ext cx="4033105" cy="1726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57"/>
              </a:lnSpc>
              <a:spcBef>
                <a:spcPct val="0"/>
              </a:spcBef>
            </a:pPr>
            <a:r>
              <a:rPr lang="en-US" sz="10041" b="1" spc="-46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GUI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2621641"/>
            <a:ext cx="7466232" cy="6075647"/>
          </a:xfrm>
          <a:custGeom>
            <a:avLst/>
            <a:gdLst/>
            <a:ahLst/>
            <a:cxnLst/>
            <a:rect l="l" t="t" r="r" b="b"/>
            <a:pathLst>
              <a:path w="7466232" h="6075647">
                <a:moveTo>
                  <a:pt x="0" y="0"/>
                </a:moveTo>
                <a:lnTo>
                  <a:pt x="7466232" y="0"/>
                </a:lnTo>
                <a:lnTo>
                  <a:pt x="7466232" y="6075646"/>
                </a:lnTo>
                <a:lnTo>
                  <a:pt x="0" y="6075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32831" y="2494664"/>
            <a:ext cx="7484274" cy="6071617"/>
          </a:xfrm>
          <a:custGeom>
            <a:avLst/>
            <a:gdLst/>
            <a:ahLst/>
            <a:cxnLst/>
            <a:rect l="l" t="t" r="r" b="b"/>
            <a:pathLst>
              <a:path w="7484274" h="6071617">
                <a:moveTo>
                  <a:pt x="0" y="0"/>
                </a:moveTo>
                <a:lnTo>
                  <a:pt x="7484275" y="0"/>
                </a:lnTo>
                <a:lnTo>
                  <a:pt x="7484275" y="6071618"/>
                </a:lnTo>
                <a:lnTo>
                  <a:pt x="0" y="607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356512" y="391300"/>
            <a:ext cx="5026488" cy="1726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57"/>
              </a:lnSpc>
              <a:spcBef>
                <a:spcPct val="0"/>
              </a:spcBef>
            </a:pPr>
            <a:r>
              <a:rPr lang="en-US" sz="10041" b="1" spc="-46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output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55213" y="2095540"/>
            <a:ext cx="5047298" cy="2687910"/>
          </a:xfrm>
          <a:custGeom>
            <a:avLst/>
            <a:gdLst/>
            <a:ahLst/>
            <a:cxnLst/>
            <a:rect l="l" t="t" r="r" b="b"/>
            <a:pathLst>
              <a:path w="5047298" h="2687910">
                <a:moveTo>
                  <a:pt x="0" y="0"/>
                </a:moveTo>
                <a:lnTo>
                  <a:pt x="5047298" y="0"/>
                </a:lnTo>
                <a:lnTo>
                  <a:pt x="5047298" y="2687910"/>
                </a:lnTo>
                <a:lnTo>
                  <a:pt x="0" y="2687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89474" y="5981036"/>
            <a:ext cx="8350150" cy="157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2"/>
              </a:lnSpc>
              <a:spcBef>
                <a:spcPct val="0"/>
              </a:spcBef>
            </a:pPr>
            <a:r>
              <a:rPr lang="en-US" sz="2966" b="1" spc="-136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contact us page with the names phone number and linkedin links so that users can have a quick talk regarding the project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9053" y="2740397"/>
            <a:ext cx="8889895" cy="5741390"/>
          </a:xfrm>
          <a:custGeom>
            <a:avLst/>
            <a:gdLst/>
            <a:ahLst/>
            <a:cxnLst/>
            <a:rect l="l" t="t" r="r" b="b"/>
            <a:pathLst>
              <a:path w="8889895" h="5741390">
                <a:moveTo>
                  <a:pt x="0" y="0"/>
                </a:moveTo>
                <a:lnTo>
                  <a:pt x="8889894" y="0"/>
                </a:lnTo>
                <a:lnTo>
                  <a:pt x="8889894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3039" y="269630"/>
            <a:ext cx="8889895" cy="71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  <a:spcBef>
                <a:spcPct val="0"/>
              </a:spcBef>
            </a:pPr>
            <a:r>
              <a:rPr lang="en-US" sz="4164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MODEL ARCHITECTURE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93794" y="2070189"/>
            <a:ext cx="5275957" cy="43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464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U-NET WITH RESNET-34 ENCODER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53944" y="2608050"/>
            <a:ext cx="5580113" cy="5070901"/>
          </a:xfrm>
          <a:custGeom>
            <a:avLst/>
            <a:gdLst/>
            <a:ahLst/>
            <a:cxnLst/>
            <a:rect l="l" t="t" r="r" b="b"/>
            <a:pathLst>
              <a:path w="5580113" h="5070901">
                <a:moveTo>
                  <a:pt x="0" y="0"/>
                </a:moveTo>
                <a:lnTo>
                  <a:pt x="5580112" y="0"/>
                </a:lnTo>
                <a:lnTo>
                  <a:pt x="5580112" y="5070900"/>
                </a:lnTo>
                <a:lnTo>
                  <a:pt x="0" y="507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79534" y="181689"/>
            <a:ext cx="6292865" cy="1726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57"/>
              </a:lnSpc>
              <a:spcBef>
                <a:spcPct val="0"/>
              </a:spcBef>
            </a:pPr>
            <a:r>
              <a:rPr lang="en-US" sz="10041" b="1" spc="-46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METRICS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76301" y="-6610788"/>
            <a:ext cx="18464301" cy="18464301"/>
          </a:xfrm>
          <a:custGeom>
            <a:avLst/>
            <a:gdLst/>
            <a:ahLst/>
            <a:cxnLst/>
            <a:rect l="l" t="t" r="r" b="b"/>
            <a:pathLst>
              <a:path w="18464301" h="18464301">
                <a:moveTo>
                  <a:pt x="0" y="0"/>
                </a:moveTo>
                <a:lnTo>
                  <a:pt x="18464301" y="0"/>
                </a:lnTo>
                <a:lnTo>
                  <a:pt x="18464301" y="18464300"/>
                </a:lnTo>
                <a:lnTo>
                  <a:pt x="0" y="1846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01957" y="3655483"/>
            <a:ext cx="9821384" cy="184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b="1" spc="-681">
                <a:solidFill>
                  <a:srgbClr val="004AA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69</Words>
  <Application>Microsoft Office PowerPoint</Application>
  <PresentationFormat>Custom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Raleway Bold</vt:lpstr>
      <vt:lpstr>Arial</vt:lpstr>
      <vt:lpstr>Raleway</vt:lpstr>
      <vt:lpstr>Calibri</vt:lpstr>
      <vt:lpstr>Barlow Bold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</dc:title>
  <cp:lastModifiedBy>Madhuri Sirasanagandla</cp:lastModifiedBy>
  <cp:revision>6</cp:revision>
  <dcterms:created xsi:type="dcterms:W3CDTF">2006-08-16T00:00:00Z</dcterms:created>
  <dcterms:modified xsi:type="dcterms:W3CDTF">2025-05-07T17:24:54Z</dcterms:modified>
  <dc:identifier>DAGlW49dGsY</dc:identifier>
</cp:coreProperties>
</file>